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08252162_2439x1626.jpg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9215462_1440x2158.jpg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/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eg"/><Relationship Id="rId3" Type="http://schemas.openxmlformats.org/officeDocument/2006/relationships/image" Target="../media/image6.jpeg"/><Relationship Id="rId4" Type="http://schemas.openxmlformats.org/officeDocument/2006/relationships/image" Target="../media/image5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jpeg"/><Relationship Id="rId3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heme :- Life in Pandemic"/>
          <p:cNvSpPr txBox="1"/>
          <p:nvPr>
            <p:ph type="body" idx="21"/>
          </p:nvPr>
        </p:nvSpPr>
        <p:spPr>
          <a:xfrm>
            <a:off x="431800" y="4560381"/>
            <a:ext cx="21844000" cy="19218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6000"/>
            </a:lvl1pPr>
          </a:lstStyle>
          <a:p>
            <a:pPr/>
            <a:r>
              <a:t>Theme :- Life in Pandemic</a:t>
            </a:r>
          </a:p>
        </p:txBody>
      </p:sp>
      <p:sp>
        <p:nvSpPr>
          <p:cNvPr id="152" name="YOROZUYA…"/>
          <p:cNvSpPr txBox="1"/>
          <p:nvPr>
            <p:ph type="subTitle" idx="1"/>
          </p:nvPr>
        </p:nvSpPr>
        <p:spPr>
          <a:xfrm>
            <a:off x="711199" y="78393"/>
            <a:ext cx="21844001" cy="6204580"/>
          </a:xfrm>
          <a:prstGeom prst="rect">
            <a:avLst/>
          </a:prstGeom>
        </p:spPr>
        <p:txBody>
          <a:bodyPr/>
          <a:lstStyle/>
          <a:p>
            <a:pPr defTabSz="610870">
              <a:defRPr sz="12210">
                <a:solidFill>
                  <a:srgbClr val="FFFFFF"/>
                </a:solidFill>
              </a:defRPr>
            </a:pPr>
            <a:r>
              <a:t>YOROZUYA</a:t>
            </a:r>
          </a:p>
          <a:p>
            <a:pPr defTabSz="610870">
              <a:defRPr sz="12210">
                <a:solidFill>
                  <a:srgbClr val="FFFFFF"/>
                </a:solidFill>
              </a:defRPr>
            </a:pPr>
            <a:r>
              <a:t>COVIDEX</a:t>
            </a:r>
          </a:p>
          <a:p>
            <a:pPr defTabSz="610870">
              <a:defRPr sz="5698"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</a:p>
        </p:txBody>
      </p:sp>
      <p:pic>
        <p:nvPicPr>
          <p:cNvPr id="153" name="i2.jpeg" descr="i2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83400" y="6343650"/>
            <a:ext cx="10160000" cy="6769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4750" r="0" b="4750"/>
          <a:stretch>
            <a:fillRect/>
          </a:stretch>
        </p:blipFill>
        <p:spPr>
          <a:xfrm>
            <a:off x="0" y="-38100"/>
            <a:ext cx="24384000" cy="13792200"/>
          </a:xfrm>
          <a:prstGeom prst="rect">
            <a:avLst/>
          </a:prstGeom>
        </p:spPr>
      </p:pic>
      <p:sp>
        <p:nvSpPr>
          <p:cNvPr id="156" name="IDEA:-  KNOWLEDGE PLAYS MOST IMPORTANT ROLE IN TACKLING ANY PROBLEM"/>
          <p:cNvSpPr txBox="1"/>
          <p:nvPr>
            <p:ph type="title"/>
          </p:nvPr>
        </p:nvSpPr>
        <p:spPr>
          <a:xfrm>
            <a:off x="-5656" y="927100"/>
            <a:ext cx="24073942" cy="914004"/>
          </a:xfrm>
          <a:prstGeom prst="rect">
            <a:avLst/>
          </a:prstGeom>
        </p:spPr>
        <p:txBody>
          <a:bodyPr/>
          <a:lstStyle>
            <a:lvl1pPr defTabSz="999744">
              <a:defRPr spc="-142" sz="4756"/>
            </a:lvl1pPr>
          </a:lstStyle>
          <a:p>
            <a:pPr/>
            <a:r>
              <a:t>IDEA:-  KNOWLEDGE PLAYS MOST IMPORTANT ROLE IN TACKLING ANY PROBLEM</a:t>
            </a:r>
          </a:p>
        </p:txBody>
      </p:sp>
      <p:sp>
        <p:nvSpPr>
          <p:cNvPr id="157" name="1. So we tried building a website and database that will provide citizens with appropriate knowledge…"/>
          <p:cNvSpPr txBox="1"/>
          <p:nvPr>
            <p:ph type="body" sz="half" idx="1"/>
          </p:nvPr>
        </p:nvSpPr>
        <p:spPr>
          <a:xfrm>
            <a:off x="1270000" y="2489199"/>
            <a:ext cx="21844001" cy="4695800"/>
          </a:xfrm>
          <a:prstGeom prst="rect">
            <a:avLst/>
          </a:prstGeom>
        </p:spPr>
        <p:txBody>
          <a:bodyPr/>
          <a:lstStyle/>
          <a:p>
            <a:pPr algn="l">
              <a:defRPr sz="3600"/>
            </a:pPr>
            <a:r>
              <a:t>1. So we tried building a website and database that will provide citizens with appropriate knowledge</a:t>
            </a:r>
          </a:p>
          <a:p>
            <a:pPr algn="l">
              <a:defRPr sz="3600"/>
            </a:pPr>
            <a:r>
              <a:t>Of ongoing pandemic C</a:t>
            </a:r>
            <a:r>
              <a:rPr b="1" i="1" u="sng">
                <a:latin typeface="Graphik"/>
                <a:ea typeface="Graphik"/>
                <a:cs typeface="Graphik"/>
                <a:sym typeface="Graphik"/>
              </a:rPr>
              <a:t>ovid -19</a:t>
            </a:r>
            <a:endParaRPr b="1" i="1" u="sng">
              <a:latin typeface="Graphik"/>
              <a:ea typeface="Graphik"/>
              <a:cs typeface="Graphik"/>
              <a:sym typeface="Graphik"/>
            </a:endParaRPr>
          </a:p>
          <a:p>
            <a:pPr algn="l">
              <a:defRPr sz="3600"/>
            </a:pPr>
            <a:endParaRPr b="1" i="1" u="sng">
              <a:latin typeface="Graphik"/>
              <a:ea typeface="Graphik"/>
              <a:cs typeface="Graphik"/>
              <a:sym typeface="Graphik"/>
            </a:endParaRPr>
          </a:p>
          <a:p>
            <a:pPr algn="l">
              <a:defRPr sz="3600"/>
            </a:pPr>
            <a:r>
              <a:rPr b="1" i="1" u="sng">
                <a:latin typeface="Graphik"/>
                <a:ea typeface="Graphik"/>
                <a:cs typeface="Graphik"/>
                <a:sym typeface="Graphik"/>
              </a:rPr>
              <a:t>2. </a:t>
            </a:r>
            <a:r>
              <a:t>We have also mentioned the programmes and emergency helpline provided by the WHO and Gov of INDIA ,</a:t>
            </a:r>
          </a:p>
          <a:p>
            <a:pPr algn="l">
              <a:defRPr sz="3600"/>
            </a:pPr>
            <a:r>
              <a:t>Which will increase the awareness of people and help them to tackle the pandemic</a:t>
            </a:r>
          </a:p>
        </p:txBody>
      </p:sp>
      <p:pic>
        <p:nvPicPr>
          <p:cNvPr id="158" name="i4.jpeg" descr="i4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200" y="7833095"/>
            <a:ext cx="9144000" cy="5549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ROPER KNOWLEDGE AND PREVENTION WILL HELP US TACKLE THE PROBLEM OF PANDEMIC  LIKE COVID  19"/>
          <p:cNvSpPr txBox="1"/>
          <p:nvPr>
            <p:ph type="body" sz="quarter" idx="1"/>
          </p:nvPr>
        </p:nvSpPr>
        <p:spPr>
          <a:xfrm>
            <a:off x="1015999" y="214369"/>
            <a:ext cx="21844001" cy="3010694"/>
          </a:xfrm>
          <a:prstGeom prst="rect">
            <a:avLst/>
          </a:prstGeom>
        </p:spPr>
        <p:txBody>
          <a:bodyPr/>
          <a:lstStyle>
            <a:lvl1pPr algn="l">
              <a:defRPr b="1" i="1" spc="-88" sz="44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PROPER KNOWLEDGE AND PREVENTION WILL HELP US TACKLE THE PROBLEM OF PANDEMIC  LIKE COVID  19</a:t>
            </a:r>
          </a:p>
        </p:txBody>
      </p:sp>
      <p:pic>
        <p:nvPicPr>
          <p:cNvPr id="161" name="i3.jpeg" descr="i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48730" y="3135979"/>
            <a:ext cx="17086540" cy="96111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2465" r="0" b="12465"/>
          <a:stretch>
            <a:fillRect/>
          </a:stretch>
        </p:blipFill>
        <p:spPr>
          <a:xfrm>
            <a:off x="12204700" y="0"/>
            <a:ext cx="12192000" cy="13716000"/>
          </a:xfrm>
          <a:prstGeom prst="rect">
            <a:avLst/>
          </a:prstGeom>
        </p:spPr>
      </p:pic>
      <p:sp>
        <p:nvSpPr>
          <p:cNvPr id="164" name="HTML…"/>
          <p:cNvSpPr txBox="1"/>
          <p:nvPr>
            <p:ph type="title"/>
          </p:nvPr>
        </p:nvSpPr>
        <p:spPr>
          <a:xfrm>
            <a:off x="584199" y="533399"/>
            <a:ext cx="10617202" cy="4787306"/>
          </a:xfrm>
          <a:prstGeom prst="rect">
            <a:avLst/>
          </a:prstGeom>
        </p:spPr>
        <p:txBody>
          <a:bodyPr/>
          <a:lstStyle/>
          <a:p>
            <a:pPr marL="512233" indent="-512233" algn="l">
              <a:buClr>
                <a:srgbClr val="FFFFFF"/>
              </a:buClr>
              <a:buSzPct val="100000"/>
              <a:buChar char="•"/>
              <a:defRPr spc="-158" sz="5300">
                <a:gradFill flip="none" rotWithShape="1">
                  <a:gsLst>
                    <a:gs pos="0">
                      <a:srgbClr val="FF1B24"/>
                    </a:gs>
                    <a:gs pos="100000">
                      <a:srgbClr val="FF65A6"/>
                    </a:gs>
                  </a:gsLst>
                  <a:lin ang="5400000" scaled="0"/>
                </a:gradFill>
              </a:defRPr>
            </a:pPr>
            <a:r>
              <a:t>HTML</a:t>
            </a:r>
          </a:p>
          <a:p>
            <a:pPr marL="512233" indent="-512233" algn="l">
              <a:buClr>
                <a:srgbClr val="FFFFFF"/>
              </a:buClr>
              <a:buSzPct val="100000"/>
              <a:defRPr spc="-158" sz="5300">
                <a:gradFill flip="none" rotWithShape="1">
                  <a:gsLst>
                    <a:gs pos="0">
                      <a:srgbClr val="FF1B24"/>
                    </a:gs>
                    <a:gs pos="100000">
                      <a:srgbClr val="FF65A6"/>
                    </a:gs>
                  </a:gsLst>
                  <a:lin ang="5400000" scaled="0"/>
                </a:gradFill>
              </a:defRPr>
            </a:pPr>
            <a:r>
              <a:t>CSS</a:t>
            </a:r>
          </a:p>
          <a:p>
            <a:pPr marL="512233" indent="-512233" algn="l">
              <a:buClr>
                <a:srgbClr val="FFFFFF"/>
              </a:buClr>
              <a:buSzPct val="100000"/>
              <a:defRPr spc="-158" sz="5300">
                <a:gradFill flip="none" rotWithShape="1">
                  <a:gsLst>
                    <a:gs pos="0">
                      <a:srgbClr val="FF1B24"/>
                    </a:gs>
                    <a:gs pos="100000">
                      <a:srgbClr val="FF65A6"/>
                    </a:gs>
                  </a:gsLst>
                  <a:lin ang="5400000" scaled="0"/>
                </a:gradFill>
              </a:defRPr>
            </a:pPr>
            <a:r>
              <a:t>C++</a:t>
            </a:r>
          </a:p>
          <a:p>
            <a:pPr marL="512233" indent="-512233" algn="l">
              <a:buClr>
                <a:srgbClr val="FFFFFF"/>
              </a:buClr>
              <a:buSzPct val="100000"/>
              <a:defRPr spc="-158" sz="5300">
                <a:gradFill flip="none" rotWithShape="1">
                  <a:gsLst>
                    <a:gs pos="0">
                      <a:srgbClr val="FF1B24"/>
                    </a:gs>
                    <a:gs pos="100000">
                      <a:srgbClr val="FF65A6"/>
                    </a:gs>
                  </a:gsLst>
                  <a:lin ang="5400000" scaled="0"/>
                </a:gradFill>
              </a:defRPr>
            </a:pPr>
            <a:r>
              <a:t>Java script</a:t>
            </a:r>
            <a:br/>
          </a:p>
        </p:txBody>
      </p:sp>
      <p:sp>
        <p:nvSpPr>
          <p:cNvPr id="165" name="TOOLS:-…"/>
          <p:cNvSpPr txBox="1"/>
          <p:nvPr>
            <p:ph type="body" sz="half" idx="1"/>
          </p:nvPr>
        </p:nvSpPr>
        <p:spPr>
          <a:xfrm>
            <a:off x="787400" y="6702870"/>
            <a:ext cx="9652000" cy="8432801"/>
          </a:xfrm>
          <a:prstGeom prst="rect">
            <a:avLst/>
          </a:prstGeom>
        </p:spPr>
        <p:txBody>
          <a:bodyPr/>
          <a:lstStyle/>
          <a:p>
            <a:pPr/>
            <a:r>
              <a:t>TOOLS:- </a:t>
            </a:r>
          </a:p>
          <a:p>
            <a:pPr/>
            <a:r>
              <a:t>Code block</a:t>
            </a:r>
          </a:p>
          <a:p>
            <a:pPr/>
            <a:r>
              <a:t>Visual studio 2019</a:t>
            </a:r>
          </a:p>
          <a:p>
            <a:pPr/>
            <a:r>
              <a:t>Visual studio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479" t="0" r="20479" b="0"/>
          <a:stretch>
            <a:fillRect/>
          </a:stretch>
        </p:blipFill>
        <p:spPr>
          <a:xfrm>
            <a:off x="12192000" y="-25400"/>
            <a:ext cx="12192000" cy="13766800"/>
          </a:xfrm>
          <a:prstGeom prst="rect">
            <a:avLst/>
          </a:prstGeom>
        </p:spPr>
      </p:pic>
      <p:sp>
        <p:nvSpPr>
          <p:cNvPr id="168" name="WOW FACTOR"/>
          <p:cNvSpPr txBox="1"/>
          <p:nvPr>
            <p:ph type="title"/>
          </p:nvPr>
        </p:nvSpPr>
        <p:spPr>
          <a:xfrm>
            <a:off x="1270000" y="330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WOW FACTOR</a:t>
            </a:r>
          </a:p>
        </p:txBody>
      </p:sp>
      <p:sp>
        <p:nvSpPr>
          <p:cNvPr id="169" name="Website contain all necessary data regarding covid-19…"/>
          <p:cNvSpPr txBox="1"/>
          <p:nvPr>
            <p:ph type="body" sz="half" idx="1"/>
          </p:nvPr>
        </p:nvSpPr>
        <p:spPr>
          <a:xfrm>
            <a:off x="1270000" y="4025899"/>
            <a:ext cx="9652000" cy="8608518"/>
          </a:xfrm>
          <a:prstGeom prst="rect">
            <a:avLst/>
          </a:prstGeom>
        </p:spPr>
        <p:txBody>
          <a:bodyPr/>
          <a:lstStyle/>
          <a:p>
            <a:pPr marL="628650" indent="-628650" algn="l">
              <a:buClr>
                <a:srgbClr val="FFFFFF"/>
              </a:buClr>
              <a:buSzPct val="100000"/>
              <a:buChar char="•"/>
            </a:pPr>
            <a:r>
              <a:t>Website contain all necessary data regarding covid-19</a:t>
            </a:r>
          </a:p>
          <a:p>
            <a:pPr marL="628650" indent="-628650" algn="l">
              <a:buClr>
                <a:srgbClr val="FFFFFF"/>
              </a:buClr>
              <a:buSzPct val="100000"/>
              <a:buChar char="•"/>
            </a:pPr>
            <a:r>
              <a:t>It also has 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EMERGENCY Helpline </a:t>
            </a:r>
            <a:r>
              <a:t>by WHO and Gov of INDIA</a:t>
            </a:r>
          </a:p>
          <a:p>
            <a:pPr marL="628650" indent="-628650" algn="l">
              <a:buClr>
                <a:srgbClr val="FFFFFF"/>
              </a:buClr>
              <a:buSzPct val="100000"/>
              <a:buChar char="•"/>
            </a:pPr>
            <a:r>
              <a:t>COVIDEX ASSISTANT work as AI for self diagnose and various other features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890" r="0" b="7890"/>
          <a:stretch>
            <a:fillRect/>
          </a:stretch>
        </p:blipFill>
        <p:spPr>
          <a:xfrm>
            <a:off x="12192000" y="6870699"/>
            <a:ext cx="12192000" cy="6845301"/>
          </a:xfrm>
          <a:prstGeom prst="rect">
            <a:avLst/>
          </a:prstGeom>
        </p:spPr>
      </p:pic>
      <p:pic>
        <p:nvPicPr>
          <p:cNvPr id="172" name="Image" descr="Image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7890" r="0" b="7890"/>
          <a:stretch>
            <a:fillRect/>
          </a:stretch>
        </p:blipFill>
        <p:spPr>
          <a:xfrm>
            <a:off x="12178872" y="-3686"/>
            <a:ext cx="12205128" cy="6852672"/>
          </a:xfrm>
          <a:prstGeom prst="rect">
            <a:avLst/>
          </a:prstGeom>
        </p:spPr>
      </p:pic>
      <p:pic>
        <p:nvPicPr>
          <p:cNvPr id="173" name="Image" descr="Image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0" t="12386" r="0" b="12386"/>
          <a:stretch>
            <a:fillRect/>
          </a:stretch>
        </p:blipFill>
        <p:spPr>
          <a:xfrm>
            <a:off x="0" y="63812"/>
            <a:ext cx="12053392" cy="13588376"/>
          </a:xfrm>
          <a:prstGeom prst="rect">
            <a:avLst/>
          </a:prstGeom>
        </p:spPr>
      </p:pic>
      <p:sp>
        <p:nvSpPr>
          <p:cNvPr id="174" name="FUTURE WORK…"/>
          <p:cNvSpPr txBox="1"/>
          <p:nvPr>
            <p:ph type="title" idx="4294967295"/>
          </p:nvPr>
        </p:nvSpPr>
        <p:spPr>
          <a:xfrm>
            <a:off x="1270000" y="1473199"/>
            <a:ext cx="21844001" cy="6550026"/>
          </a:xfrm>
          <a:prstGeom prst="rect">
            <a:avLst/>
          </a:prstGeom>
        </p:spPr>
        <p:txBody>
          <a:bodyPr/>
          <a:lstStyle/>
          <a:p>
            <a:pPr defTabSz="2097023">
              <a:lnSpc>
                <a:spcPct val="100000"/>
              </a:lnSpc>
              <a:spcBef>
                <a:spcPts val="2000"/>
              </a:spcBef>
              <a:defRPr spc="0" sz="9116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FUTURE WORK</a:t>
            </a:r>
          </a:p>
          <a:p>
            <a:pPr marL="480568" indent="-480568" algn="l" defTabSz="2097023">
              <a:lnSpc>
                <a:spcPct val="100000"/>
              </a:lnSpc>
              <a:spcBef>
                <a:spcPts val="2000"/>
              </a:spcBef>
              <a:buClr>
                <a:srgbClr val="FFFFFF"/>
              </a:buClr>
              <a:buSzPct val="100000"/>
              <a:defRPr spc="0" sz="4128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We would like to make our website more  interactive so that people can use it as a basic level of self diagnose by providing input of various factors like temperature,SpO2 etc.</a:t>
            </a:r>
          </a:p>
          <a:p>
            <a:pPr marL="480568" indent="-480568" algn="l" defTabSz="2097023">
              <a:lnSpc>
                <a:spcPct val="100000"/>
              </a:lnSpc>
              <a:spcBef>
                <a:spcPts val="2000"/>
              </a:spcBef>
              <a:buClr>
                <a:srgbClr val="FFFFFF"/>
              </a:buClr>
              <a:buSzPct val="100000"/>
              <a:defRPr spc="0" sz="4128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We Would like to integrate COVIDEX ASSISTANT to our website </a:t>
            </a:r>
          </a:p>
          <a:p>
            <a:pPr marL="480568" indent="-480568" algn="l" defTabSz="2097023">
              <a:lnSpc>
                <a:spcPct val="100000"/>
              </a:lnSpc>
              <a:spcBef>
                <a:spcPts val="2000"/>
              </a:spcBef>
              <a:buClr>
                <a:srgbClr val="FFFFFF"/>
              </a:buClr>
              <a:buSzPct val="100000"/>
              <a:defRPr spc="0" sz="4128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We would like to add a COVID TRACKER and COVID STIMULATOR that will provide us with ample informations regarding number of cases in our surrounding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812" r="0" b="781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7" name="BY:- TEAM YOROZUYA…"/>
          <p:cNvSpPr txBox="1"/>
          <p:nvPr>
            <p:ph type="title" idx="4294967295"/>
          </p:nvPr>
        </p:nvSpPr>
        <p:spPr>
          <a:xfrm>
            <a:off x="1270000" y="812799"/>
            <a:ext cx="21844000" cy="6080821"/>
          </a:xfrm>
          <a:prstGeom prst="rect">
            <a:avLst/>
          </a:prstGeom>
        </p:spPr>
        <p:txBody>
          <a:bodyPr/>
          <a:lstStyle/>
          <a:p>
            <a:pPr defTabSz="685165">
              <a:defRPr b="1" spc="-209" sz="6972">
                <a:latin typeface="Cochin"/>
                <a:ea typeface="Cochin"/>
                <a:cs typeface="Cochin"/>
                <a:sym typeface="Cochin"/>
              </a:defRPr>
            </a:pPr>
            <a:r>
              <a:t>BY:- TEAM YOROZUYA</a:t>
            </a:r>
          </a:p>
          <a:p>
            <a:pPr algn="l" defTabSz="685165">
              <a:defRPr b="1" spc="-209" sz="6972">
                <a:latin typeface="Cochin"/>
                <a:ea typeface="Cochin"/>
                <a:cs typeface="Cochin"/>
                <a:sym typeface="Cochin"/>
              </a:defRPr>
            </a:pPr>
          </a:p>
          <a:p>
            <a:pPr algn="l" defTabSz="685165">
              <a:defRPr b="1" spc="-209" sz="6972">
                <a:latin typeface="Cochin"/>
                <a:ea typeface="Cochin"/>
                <a:cs typeface="Cochin"/>
                <a:sym typeface="Cochin"/>
              </a:defRPr>
            </a:pPr>
            <a:r>
              <a:t>AYUSH KUMAR</a:t>
            </a:r>
          </a:p>
          <a:p>
            <a:pPr algn="l" defTabSz="685165">
              <a:defRPr b="1" spc="-209" sz="6972">
                <a:latin typeface="Cochin"/>
                <a:ea typeface="Cochin"/>
                <a:cs typeface="Cochin"/>
                <a:sym typeface="Cochin"/>
              </a:defRPr>
            </a:pPr>
            <a:r>
              <a:t>PRANSHU TIWARI</a:t>
            </a:r>
          </a:p>
          <a:p>
            <a:pPr algn="l" defTabSz="685165">
              <a:defRPr b="1" spc="-209" sz="6972">
                <a:latin typeface="Cochin"/>
                <a:ea typeface="Cochin"/>
                <a:cs typeface="Cochin"/>
                <a:sym typeface="Cochin"/>
              </a:defRPr>
            </a:pPr>
            <a:r>
              <a:t>ADITYA SINGH</a:t>
            </a:r>
          </a:p>
          <a:p>
            <a:pPr algn="l" defTabSz="685165">
              <a:defRPr b="1" spc="-209" sz="6972">
                <a:latin typeface="Cochin"/>
                <a:ea typeface="Cochin"/>
                <a:cs typeface="Cochin"/>
                <a:sym typeface="Cochin"/>
              </a:defRPr>
            </a:pPr>
            <a:r>
              <a:t>RAHUL MODI</a:t>
            </a:r>
          </a:p>
        </p:txBody>
      </p:sp>
      <p:pic>
        <p:nvPicPr>
          <p:cNvPr id="178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415541" y="2317750"/>
            <a:ext cx="5488909" cy="61871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